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72" r:id="rId3"/>
    <p:sldId id="273" r:id="rId4"/>
    <p:sldId id="274" r:id="rId5"/>
    <p:sldId id="256" r:id="rId6"/>
    <p:sldId id="258" r:id="rId7"/>
    <p:sldId id="257" r:id="rId8"/>
    <p:sldId id="261" r:id="rId9"/>
    <p:sldId id="259" r:id="rId10"/>
    <p:sldId id="260" r:id="rId11"/>
    <p:sldId id="262" r:id="rId12"/>
    <p:sldId id="263" r:id="rId13"/>
    <p:sldId id="264" r:id="rId14"/>
    <p:sldId id="270" r:id="rId15"/>
    <p:sldId id="265" r:id="rId16"/>
    <p:sldId id="276" r:id="rId17"/>
    <p:sldId id="275" r:id="rId18"/>
    <p:sldId id="269" r:id="rId19"/>
    <p:sldId id="26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6342-41E1-4C6E-89F5-9AC214F833B6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CCD04-C085-437E-850B-F11E28CE4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6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CCD04-C085-437E-850B-F11E28CE4A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2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8341-21A0-4B36-A45C-678A210BB5F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4A8-C78D-412C-ABA4-5C011379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3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8341-21A0-4B36-A45C-678A210BB5F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4A8-C78D-412C-ABA4-5C011379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5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8341-21A0-4B36-A45C-678A210BB5F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4A8-C78D-412C-ABA4-5C011379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3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8341-21A0-4B36-A45C-678A210BB5F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4A8-C78D-412C-ABA4-5C011379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8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8341-21A0-4B36-A45C-678A210BB5F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4A8-C78D-412C-ABA4-5C011379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8341-21A0-4B36-A45C-678A210BB5F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4A8-C78D-412C-ABA4-5C011379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3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8341-21A0-4B36-A45C-678A210BB5F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4A8-C78D-412C-ABA4-5C011379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8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8341-21A0-4B36-A45C-678A210BB5F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4A8-C78D-412C-ABA4-5C011379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5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8341-21A0-4B36-A45C-678A210BB5F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4A8-C78D-412C-ABA4-5C011379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1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8341-21A0-4B36-A45C-678A210BB5F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4A8-C78D-412C-ABA4-5C011379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0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8341-21A0-4B36-A45C-678A210BB5F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44A8-C78D-412C-ABA4-5C011379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4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88341-21A0-4B36-A45C-678A210BB5F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D44A8-C78D-412C-ABA4-5C011379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0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livinghope_kids@hotmail.com" TargetMode="External"/><Relationship Id="rId2" Type="http://schemas.openxmlformats.org/officeDocument/2006/relationships/hyperlink" Target="http://www.living-hope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hyperlink" Target="https://www.facebook.com/KovchegVladivosto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1143000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3600"/>
            <a:ext cx="5715000" cy="4286250"/>
          </a:xfrm>
        </p:spPr>
      </p:pic>
      <p:pic>
        <p:nvPicPr>
          <p:cNvPr id="4" name="Picture 2" descr="G:\BACKUPS\Documents\Documents\бланки\Живая Надежд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0156"/>
            <a:ext cx="4076701" cy="17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4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мы помогаем?</a:t>
            </a:r>
            <a:endParaRPr lang="en-US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990600"/>
            <a:ext cx="8382000" cy="2667000"/>
          </a:xfrm>
        </p:spPr>
        <p:txBody>
          <a:bodyPr>
            <a:normAutofit/>
          </a:bodyPr>
          <a:lstStyle/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Жилье и обеспечение </a:t>
            </a:r>
          </a:p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</a:p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работа с мамами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мамами и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после выхода мамы и ребенка 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172012"/>
            <a:ext cx="4876800" cy="3251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2" y="4038600"/>
            <a:ext cx="3578316" cy="238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5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6543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места жительства маме и ребенку на срок до 1,5 лет</a:t>
            </a:r>
            <a:br>
              <a:rPr lang="ru-RU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3400" y="2057400"/>
            <a:ext cx="4572000" cy="152400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G:\BACKUPS\Documents\Pictures\Pictures (3)\2014\для Рейчел и Аманды\8. Alla Vasil'evna was teaching girls how to make cake and that's the res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74101"/>
            <a:ext cx="3759201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BACKUPS\Documents\Pictures\Pictures (3)\2014\для Рейчел и Аманды\54. Sasha Gubinskih is making a p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18" y="1291779"/>
            <a:ext cx="4318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7" y="4034118"/>
            <a:ext cx="3759201" cy="2819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4691343"/>
            <a:ext cx="2921000" cy="2190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84" y="4643718"/>
            <a:ext cx="16573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сопровождение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0" y="1219200"/>
            <a:ext cx="3276600" cy="548640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  в     оформлении детских пособий, регистрации</a:t>
            </a:r>
          </a:p>
          <a:p>
            <a:pPr marL="514350" indent="-514350" algn="l">
              <a:buAutoNum type="arabicPeriod"/>
            </a:pPr>
            <a:endParaRPr 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индивидуального плана по выходу их трудной ситуации</a:t>
            </a:r>
          </a:p>
          <a:p>
            <a:pPr marL="514350" indent="-514350" algn="just">
              <a:buAutoNum type="arabicPeriod"/>
            </a:pPr>
            <a:endParaRPr 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бюджета семьи</a:t>
            </a:r>
          </a:p>
        </p:txBody>
      </p:sp>
      <p:pic>
        <p:nvPicPr>
          <p:cNvPr id="5122" name="Picture 2" descr="G:\BACKUPS\Documents\Pictures\Pictures (3)\2014\для Рейчел и Аманды\10. Olga helps Rina who used to live with us before put some advertisements about her need of funi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4" y="1470212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6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9144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Ежедневные занят</a:t>
            </a:r>
            <a:r>
              <a:rPr lang="ru-RU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ия </a:t>
            </a:r>
            <a:r>
              <a:rPr lang="ru-RU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мам и детей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en-US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0" y="932556"/>
            <a:ext cx="5029200" cy="1106688"/>
          </a:xfrm>
        </p:spPr>
        <p:txBody>
          <a:bodyPr>
            <a:normAutofit/>
          </a:bodyPr>
          <a:lstStyle/>
          <a:p>
            <a:pPr algn="just"/>
            <a:endParaRPr lang="ru-RU" sz="3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en-US" sz="2400" dirty="0"/>
          </a:p>
        </p:txBody>
      </p:sp>
      <p:pic>
        <p:nvPicPr>
          <p:cNvPr id="1026" name="Picture 2" descr="G:\BACKUPS\Documents\Pictures\Pictures (3)\546921_10151872767517238_139746806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59" y="1066800"/>
            <a:ext cx="3443568" cy="45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BACKUPS\Documents\Pictures\Pictures (3)\2014\для Рейчел и Аманды\50. Al'bina is helping in class with kid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2" y="838200"/>
            <a:ext cx="3787588" cy="284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0" y="3795659"/>
            <a:ext cx="3787588" cy="284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2954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классы с волонтерами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4020" y="1600200"/>
            <a:ext cx="3657600" cy="1600200"/>
          </a:xfrm>
        </p:spPr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endParaRPr lang="ru-RU" sz="3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G:\BACKUPS\Documents\Pictures\Pictures (3)\2014\для Рейчел и Аманды\17. Bethany is doing a kids class - look here at mums!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220" y="3657600"/>
            <a:ext cx="40132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76" y="1219200"/>
            <a:ext cx="4188024" cy="31410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00" y="1242732"/>
            <a:ext cx="2956200" cy="2217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76" y="4495800"/>
            <a:ext cx="2816424" cy="211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после выхода мамы и ребенка из приюта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6800" y="1828800"/>
            <a:ext cx="3962400" cy="4572000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помощь </a:t>
            </a:r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400" b="1" dirty="0">
              <a:solidFill>
                <a:schemeClr val="tx1"/>
              </a:solidFill>
            </a:endParaRPr>
          </a:p>
          <a:p>
            <a:pPr algn="just"/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G:\BACKUPS\Documents\Pictures\Pictures (3)\2014\для Рейчел и Аманды\18. Family of single mum- orphan and 2 kids, third is coming soon. They live outside LH, but we still help them regularly with cloth, diapers and some food products_новый разме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7222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BACKUPS\Documents\Pictures\Pictures (3)\2013\фото\DSC06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10" y="3298794"/>
            <a:ext cx="3948790" cy="296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3400" y="5284086"/>
            <a:ext cx="3988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2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коллектив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" y="1295400"/>
            <a:ext cx="3860800" cy="28956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38562"/>
            <a:ext cx="2209800" cy="2946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61" y="1295400"/>
            <a:ext cx="5221816" cy="391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43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956" y="961332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Обучение – Участие </a:t>
            </a:r>
            <a:r>
              <a:rPr lang="ru-RU" sz="2400" b="1" dirty="0" smtClean="0"/>
              <a:t>в </a:t>
            </a:r>
            <a:r>
              <a:rPr lang="en-US" sz="2400" b="1" dirty="0" smtClean="0"/>
              <a:t>I-</a:t>
            </a:r>
            <a:r>
              <a:rPr lang="ru-RU" sz="2400" b="1" dirty="0" smtClean="0"/>
              <a:t>ой, </a:t>
            </a:r>
            <a:r>
              <a:rPr lang="en-US" sz="2400" b="1" dirty="0"/>
              <a:t>II</a:t>
            </a:r>
            <a:r>
              <a:rPr lang="ru-RU" sz="2400" b="1" dirty="0" smtClean="0"/>
              <a:t>-ой и </a:t>
            </a:r>
            <a:r>
              <a:rPr lang="en-US" sz="2400" b="1" dirty="0" smtClean="0"/>
              <a:t>III-</a:t>
            </a:r>
            <a:r>
              <a:rPr lang="ru-RU" sz="2400" b="1" dirty="0" smtClean="0"/>
              <a:t>ей Российских конференциях </a:t>
            </a:r>
            <a:r>
              <a:rPr lang="ru-RU" sz="2400" b="1" dirty="0"/>
              <a:t>по организации приютов </a:t>
            </a:r>
            <a:br>
              <a:rPr lang="ru-RU" sz="2400" b="1" dirty="0"/>
            </a:br>
            <a:r>
              <a:rPr lang="ru-RU" sz="2400" b="1" dirty="0"/>
              <a:t>для мам и детей в </a:t>
            </a:r>
            <a:r>
              <a:rPr lang="ru-RU" sz="2400" b="1" dirty="0" smtClean="0"/>
              <a:t>г. Москва и г</a:t>
            </a:r>
            <a:r>
              <a:rPr lang="ru-RU" sz="2400" b="1" dirty="0"/>
              <a:t>. </a:t>
            </a:r>
            <a:r>
              <a:rPr lang="ru-RU" sz="2400" b="1" dirty="0" smtClean="0"/>
              <a:t>Екатеринбург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077158"/>
            <a:ext cx="2785530" cy="37140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1" y="2057367"/>
            <a:ext cx="5995754" cy="30095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4621" y="5168818"/>
            <a:ext cx="565584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/>
              <a:t>Участие (авиабилеты, питание, проживание) было оплачено Московским </a:t>
            </a:r>
          </a:p>
          <a:p>
            <a:r>
              <a:rPr lang="ru-RU" sz="1350" dirty="0"/>
              <a:t>фондом «Волонтеры в помощь детям сиротам</a:t>
            </a:r>
            <a:r>
              <a:rPr lang="ru-RU" sz="1350" dirty="0" smtClean="0"/>
              <a:t>»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5881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8001000" cy="91440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проекта</a:t>
            </a:r>
            <a:endParaRPr lang="en-US" sz="4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2376" y="1098176"/>
            <a:ext cx="8655424" cy="2667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Стационарную помощь в приюте получили:</a:t>
            </a:r>
            <a:endParaRPr lang="en-US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-201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гг. (3 года)</a:t>
            </a:r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46 детей </a:t>
            </a:r>
          </a:p>
          <a:p>
            <a:pPr algn="l"/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8 месяцев этого года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мам и 16 детей</a:t>
            </a:r>
            <a:endParaRPr lang="en-US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Получено запросов о помощи: 40</a:t>
            </a:r>
          </a:p>
          <a:p>
            <a:pPr algn="l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программу адаптации в этом </a:t>
            </a:r>
          </a:p>
          <a:p>
            <a:pPr algn="l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и вышли в самостоятельную жизнь: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мам и 10 детей</a:t>
            </a:r>
          </a:p>
          <a:p>
            <a:pPr marL="457200" indent="-457200" algn="l">
              <a:buFontTx/>
              <a:buChar char="-"/>
            </a:pP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07646"/>
            <a:ext cx="3505200" cy="5259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2" y="3729317"/>
            <a:ext cx="4343400" cy="28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315200" cy="10668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4495800"/>
            <a:ext cx="8839200" cy="45720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1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проживают: </a:t>
            </a:r>
            <a:r>
              <a:rPr lang="en-US" sz="1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 и 6 детей</a:t>
            </a:r>
          </a:p>
          <a:p>
            <a:pPr algn="l"/>
            <a:r>
              <a:rPr lang="ru-RU" sz="1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социальном сопровождении: 5 мам и 7 детей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66865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942599"/>
            <a:ext cx="2971800" cy="4658191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 СПН «Живая Надежда» – это негосударственная некоммерческая организация.  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свою деятельность с 1999 года. 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Основана Рейчел Дон Пирс. 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08714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657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100" y="149225"/>
            <a:ext cx="7772400" cy="129857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 семьи у ребенка не может быть настоящего детства</a:t>
            </a:r>
            <a:endParaRPr lang="en-US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953000"/>
            <a:ext cx="7200900" cy="1676400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 СПН «ЖИВАЯ НАДЕЖДА»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Владивосток, ул. Успенского, 74 а, </a:t>
            </a:r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297-33-29, 238-95-39, 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zhivaya_nadejda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www.living-hope.ru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эл.адрес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livinghope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kids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hotmail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com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facebook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com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KovchegVladivostok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4419600" cy="344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беспризорниками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8481"/>
            <a:ext cx="5359400" cy="35049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111" y="3280934"/>
            <a:ext cx="4409889" cy="3307417"/>
          </a:xfrm>
          <a:prstGeom prst="rect">
            <a:avLst/>
          </a:prstGeom>
        </p:spPr>
      </p:pic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95800"/>
            <a:ext cx="2867105" cy="2150822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26603"/>
            <a:ext cx="3352800" cy="233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" y="274638"/>
            <a:ext cx="8915399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выпускниками детских домов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298" y="914400"/>
            <a:ext cx="2954600" cy="42862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914400"/>
            <a:ext cx="5715000" cy="42862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4980" y="5200650"/>
            <a:ext cx="88302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статистике: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 выпускников попадают в тюрьму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 становятся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или наркозависимыми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кончают с собой</a:t>
            </a:r>
          </a:p>
          <a:p>
            <a:r>
              <a:rPr lang="ru-RU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адаптируются в обществе 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363161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516506"/>
            <a:ext cx="8229600" cy="1752600"/>
          </a:xfrm>
        </p:spPr>
        <p:txBody>
          <a:bodyPr/>
          <a:lstStyle/>
          <a:p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 ДЛЯ МАМ «КОВЧЕГ НАДЕЖДЫ»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2013 год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BACKUPS\Documents\Documents\бланки\Живая Надежд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99" y="0"/>
            <a:ext cx="4076701" cy="17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BACKUPS\Documents\Pictures\Pictures (3)\2013\фото отобранные\SDC13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94533"/>
            <a:ext cx="4087192" cy="306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18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46482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социального сиротства и отказов от новорожденных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Миссия: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СОХРАНИТЬ РОДНУЮ СЕМЬЮ ДЛЯ РЕБЕНКА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5521415" cy="565150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В ЦИФРАХ </a:t>
            </a:r>
            <a:endParaRPr lang="en-US"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873" y="838200"/>
            <a:ext cx="8395277" cy="516731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 данным, озвученным Павлом Астаховым к концу 2013 года в России 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643 000 детей сирот</a:t>
            </a:r>
          </a:p>
          <a:p>
            <a:pPr>
              <a:spcAft>
                <a:spcPts val="600"/>
              </a:spcAf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Согласно статистике московского  фонда «Волонтеры в помощь детям сиротам» ежегодно около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90 000 детей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остаются без семьи 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Около 50% сирот – это социальные сироты, то есть сироты, при живых родителях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33800"/>
            <a:ext cx="3008313" cy="2392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G:\BACKUPS\Documents\Pictures\Pictures (3)\1656371_10152316688037238_114438505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46725"/>
            <a:ext cx="5529084" cy="33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33401"/>
            <a:ext cx="7772400" cy="10668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1905000"/>
            <a:ext cx="8305800" cy="3733800"/>
          </a:xfrm>
        </p:spPr>
        <p:txBody>
          <a:bodyPr/>
          <a:lstStyle/>
          <a:p>
            <a:pPr marL="457200" indent="-4572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Предотвратить попадание ребенка в детское учреждение;</a:t>
            </a:r>
          </a:p>
          <a:p>
            <a:pPr marL="457200" indent="-4572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Разорвать порочный круг бедности и сиротства;</a:t>
            </a:r>
          </a:p>
          <a:p>
            <a:pPr marL="457200" indent="-457200"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маме с ребенком обрести самостоятельность</a:t>
            </a:r>
          </a:p>
          <a:p>
            <a:pPr marL="457200" indent="-457200" algn="l">
              <a:buFontTx/>
              <a:buChar char="-"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1219200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помогает наш проект?</a:t>
            </a:r>
            <a:endParaRPr lang="en-US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797050"/>
            <a:ext cx="4267200" cy="43751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мамы с детьми в трудной жизненной ситуации:</a:t>
            </a:r>
          </a:p>
          <a:p>
            <a:pPr algn="just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жилья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к существованию</a:t>
            </a:r>
          </a:p>
          <a:p>
            <a:pPr algn="just"/>
            <a:endPara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поддержки близких</a:t>
            </a:r>
          </a:p>
          <a:p>
            <a:pPr algn="just"/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G:\BACKUPS\Documents\Pictures\Pictures (3)\2014\для Рейчел и Аманды\21. Roma and his mum Olesya_новый разме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4417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BACKUPS\Documents\Pictures\Pictures (3)\2014\для Рейчел и Аманды\11. Eg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54475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4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414</Words>
  <Application>Microsoft Office PowerPoint</Application>
  <PresentationFormat>Экран (4:3)</PresentationFormat>
  <Paragraphs>69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ПОО СПН «Живая Надежда» – это негосударственная некоммерческая организация.    Осуществляет свою деятельность с 1999 года.   Основана Рейчел Дон Пирс. </vt:lpstr>
      <vt:lpstr>Работа с беспризорниками</vt:lpstr>
      <vt:lpstr>Работа с выпускниками детских домов </vt:lpstr>
      <vt:lpstr>Презентация PowerPoint</vt:lpstr>
      <vt:lpstr>Профилактика социального сиротства и отказов от новорожденных    Миссия: СОХРАНИТЬ РОДНУЮ СЕМЬЮ ДЛЯ РЕБЕНКА </vt:lpstr>
      <vt:lpstr>ПРОБЛЕМА В ЦИФРАХ </vt:lpstr>
      <vt:lpstr>Цели:</vt:lpstr>
      <vt:lpstr>Кому помогает наш проект?</vt:lpstr>
      <vt:lpstr>Как мы помогаем?</vt:lpstr>
      <vt:lpstr>Предоставление места жительства маме и ребенку на срок до 1,5 лет </vt:lpstr>
      <vt:lpstr>Социальное сопровождение </vt:lpstr>
      <vt:lpstr>Ежедневные занятия для мам и детей </vt:lpstr>
      <vt:lpstr>Мастер классы с волонтерами</vt:lpstr>
      <vt:lpstr>Сопровождение после выхода мамы и ребенка из приюта </vt:lpstr>
      <vt:lpstr>Наш коллектив</vt:lpstr>
      <vt:lpstr>Обучение – Участие в I-ой, II-ой и III-ей Российских конференциях по организации приютов  для мам и детей в г. Москва и г. Екатеринбург</vt:lpstr>
      <vt:lpstr>Результаты работы проекта</vt:lpstr>
      <vt:lpstr>Презентация PowerPoint</vt:lpstr>
      <vt:lpstr>Вне семьи у ребенка не может быть настоящего детства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admin</cp:lastModifiedBy>
  <cp:revision>100</cp:revision>
  <dcterms:created xsi:type="dcterms:W3CDTF">2014-10-10T03:26:38Z</dcterms:created>
  <dcterms:modified xsi:type="dcterms:W3CDTF">2016-10-04T02:00:04Z</dcterms:modified>
</cp:coreProperties>
</file>